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8" r:id="rId31"/>
    <p:sldId id="296" r:id="rId32"/>
    <p:sldId id="289" r:id="rId33"/>
    <p:sldId id="290" r:id="rId34"/>
    <p:sldId id="293" r:id="rId35"/>
    <p:sldId id="292" r:id="rId36"/>
    <p:sldId id="294" r:id="rId37"/>
    <p:sldId id="297" r:id="rId38"/>
    <p:sldId id="275" r:id="rId39"/>
    <p:sldId id="26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 varScale="1">
        <p:scale>
          <a:sx n="85" d="100"/>
          <a:sy n="85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3T09:07:07.847" v="2104" actId="1076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2T03:46:07.685" v="1598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2T03:46:07.685" v="1598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">
        <pc:chgData name="zhaohan" userId="95e304e8ede71739" providerId="LiveId" clId="{740E24C1-5156-4599-B84F-B42CCA40E00D}" dt="2022-07-13T09:07:07.847" v="2104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3T05:00:19.035" v="200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3T09:07:07.847" v="210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">
        <pc:chgData name="zhaohan" userId="95e304e8ede71739" providerId="LiveId" clId="{740E24C1-5156-4599-B84F-B42CCA40E00D}" dt="2022-07-13T09:07:02.268" v="2103" actId="20577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">
        <pc:chgData name="zhaohan" userId="95e304e8ede71739" providerId="LiveId" clId="{740E24C1-5156-4599-B84F-B42CCA40E00D}" dt="2022-07-13T04:49:52.329" v="1760"/>
        <pc:sldMkLst>
          <pc:docMk/>
          <pc:sldMk cId="1586986400" sldId="297"/>
        </pc:sldMkLst>
      </pc:sldChg>
      <pc:sldChg chg="modSp add mod">
        <pc:chgData name="zhaohan" userId="95e304e8ede71739" providerId="LiveId" clId="{740E24C1-5156-4599-B84F-B42CCA40E00D}" dt="2022-07-13T04:53:27.265" v="1974" actId="20577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3T04:53:11.867" v="1904" actId="20577"/>
          <ac:spMkLst>
            <pc:docMk/>
            <pc:sldMk cId="3291857198" sldId="298"/>
            <ac:spMk id="4" creationId="{CF97F30B-D546-E6E7-C638-47E7096693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</a:t>
            </a:r>
            <a:r>
              <a:rPr lang="en-US" sz="2400"/>
              <a:t>= 10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</a:t>
            </a:r>
            <a:r>
              <a:rPr lang="en-GB" sz="2400" b="1"/>
              <a:t>Evaluation Scores Added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</a:t>
            </a:r>
            <a:r>
              <a:rPr lang="en-NZ" sz="2400" b="1"/>
              <a:t>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0" y="1516030"/>
            <a:ext cx="86352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"Overlap in IQR of Background vs Between is 31.0% (Background) 19.5% of (Between)“</a:t>
            </a:r>
          </a:p>
          <a:p>
            <a:r>
              <a:rPr lang="en-US" dirty="0"/>
              <a:t>[1] "Overlap in IQR of Boxes Between vs Disease is 25.2% (Between) 14.9% (Disease)“</a:t>
            </a:r>
          </a:p>
          <a:p>
            <a:endParaRPr lang="en-US" dirty="0"/>
          </a:p>
          <a:p>
            <a:r>
              <a:rPr lang="en-US" dirty="0"/>
              <a:t>[1] "Overlapping Interval of Scores is 7.7% of the entire range (0.036 to 0.113)"</a:t>
            </a:r>
          </a:p>
          <a:p>
            <a:r>
              <a:rPr lang="en-US" dirty="0"/>
              <a:t>[1] "% of Samples in the Background Group with Non-Overlapping Scores is 36.7%"</a:t>
            </a:r>
          </a:p>
          <a:p>
            <a:r>
              <a:rPr lang="en-US" dirty="0"/>
              <a:t>[1] "% of Samples in the Disease Group with Non-Overlapping Scores is 56.6%"</a:t>
            </a:r>
          </a:p>
          <a:p>
            <a:r>
              <a:rPr lang="en-US" dirty="0"/>
              <a:t>[1] "AUC is 0.95156 when using 1001 Logarithmic Intervals“</a:t>
            </a:r>
          </a:p>
          <a:p>
            <a:endParaRPr lang="en-US" dirty="0"/>
          </a:p>
          <a:p>
            <a:r>
              <a:rPr lang="en-US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760097" y="537883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2301</Words>
  <Application>Microsoft Office PowerPoint</Application>
  <PresentationFormat>Widescreen</PresentationFormat>
  <Paragraphs>236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2022-07-13T09:07:08Z</dcterms:modified>
</cp:coreProperties>
</file>